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link: important!
Follow along if you’re quick, later interactive
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pure-python, one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2024-09-12T08:53:06Z</dcterms:created>
  <dcterms:modified xsi:type="dcterms:W3CDTF">2024-09-12T08:53:06Z</dcterms:modified>
</cp:coreProperties>
</file>